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pen Sans" panose="020B0604020202020204" charset="0"/>
      <p:regular r:id="rId17"/>
    </p:embeddedFont>
    <p:embeddedFont>
      <p:font typeface="Bitter Medium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1850" autoAdjust="0"/>
    <p:restoredTop sz="94610"/>
  </p:normalViewPr>
  <p:slideViewPr>
    <p:cSldViewPr snapToGrid="0" snapToObjects="1">
      <p:cViewPr varScale="1">
        <p:scale>
          <a:sx n="46" d="100"/>
          <a:sy n="46" d="100"/>
        </p:scale>
        <p:origin x="64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-6-2.svg>
</file>

<file path=ppt/media/image-6-4.svg>
</file>

<file path=ppt/media/image-6-6.svg>
</file>

<file path=ppt/media/image-6-8.svg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911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-6-8.svg"/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-6-6.svg"/><Relationship Id="rId5" Type="http://schemas.openxmlformats.org/officeDocument/2006/relationships/image" Target="../media/image-6-4.svg"/><Relationship Id="rId4" Type="http://schemas.openxmlformats.org/officeDocument/2006/relationships/image" Target="../media/image-6-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649200" y="7536873"/>
            <a:ext cx="1870364" cy="581891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Department Resource Booking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INSTRUCTOR:</a:t>
            </a:r>
            <a:r>
              <a:rPr lang="en-US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DR. ZUNNURAIN </a:t>
            </a:r>
            <a:r>
              <a:rPr lang="en-US" dirty="0" smtClean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HUSSAIN, Sir UMAIR MAKHDOOM</a:t>
            </a: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TEAM:</a:t>
            </a: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TURAB HASHMI | LAIBA AHMAD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971426" y="5094228"/>
            <a:ext cx="2739119" cy="362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BSSE23002 | BSSE23085</a:t>
            </a:r>
            <a:endParaRPr lang="en-US" sz="175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2"/>
          <a:stretch/>
        </p:blipFill>
        <p:spPr>
          <a:xfrm>
            <a:off x="7786255" y="-44053"/>
            <a:ext cx="6844146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249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Tools &amp; Technologies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367" y="3933349"/>
            <a:ext cx="1134189" cy="90725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008" y="3933349"/>
            <a:ext cx="1504712" cy="90725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0171" y="3933349"/>
            <a:ext cx="1448872" cy="907256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0494" y="3933349"/>
            <a:ext cx="1056203" cy="907256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98148" y="3933349"/>
            <a:ext cx="1210508" cy="907256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90108" y="3933349"/>
            <a:ext cx="1111925" cy="907256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793790" y="52417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suite of powerful tools and platforms were utilized to develop and deploy our Department Resource Booking System.</a:t>
            </a: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2685905" y="7541232"/>
            <a:ext cx="1890445" cy="575353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2649200" y="7536873"/>
            <a:ext cx="1870364" cy="581891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7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The Problem: Manual Booking Headaches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05088"/>
            <a:ext cx="3664744" cy="2456617"/>
          </a:xfrm>
          <a:prstGeom prst="roundRect">
            <a:avLst>
              <a:gd name="adj" fmla="val 5956"/>
            </a:avLst>
          </a:prstGeom>
          <a:solidFill>
            <a:srgbClr val="FFF8F0"/>
          </a:solidFill>
          <a:ln w="30480">
            <a:solidFill>
              <a:srgbClr val="E2C8B5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605088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D2600F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8623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Double Bookings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3352800"/>
            <a:ext cx="30587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Manual systems lead to resources being booked by multiple parties simultaneously.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605088"/>
            <a:ext cx="3664863" cy="2456617"/>
          </a:xfrm>
          <a:prstGeom prst="roundRect">
            <a:avLst>
              <a:gd name="adj" fmla="val 5956"/>
            </a:avLst>
          </a:prstGeom>
          <a:solidFill>
            <a:srgbClr val="FFF8F0"/>
          </a:solidFill>
          <a:ln w="30480">
            <a:solidFill>
              <a:srgbClr val="E2C8B5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4868" y="2605088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D2600F"/>
          </a:solidFill>
          <a:ln/>
        </p:spPr>
      </p:sp>
      <p:sp>
        <p:nvSpPr>
          <p:cNvPr id="10" name="Text 7"/>
          <p:cNvSpPr/>
          <p:nvPr/>
        </p:nvSpPr>
        <p:spPr>
          <a:xfrm>
            <a:off x="5034082" y="28623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Scheduling Conflicts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034082" y="3352800"/>
            <a:ext cx="30588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Lack of real-time visibility creates clashes and inefficiencies.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288518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FFF8F0"/>
          </a:solidFill>
          <a:ln w="30480">
            <a:solidFill>
              <a:srgbClr val="E2C8B5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5288518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D2600F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5545812"/>
            <a:ext cx="29145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Administrative Delays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142524" y="6036231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Students and staff face long queues and reduced productivity.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2649200" y="7536873"/>
            <a:ext cx="1870364" cy="581891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469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Our Solution: A Cloud-Based Booking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70462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developed a Departmental Resource Booking System to eliminate manual booking problems like double booking and lack of real-time visibility.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048482"/>
            <a:ext cx="3664744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4282916"/>
            <a:ext cx="29525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Full-Stack Application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773335"/>
            <a:ext cx="31958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(frontend) and Node.js (backend).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4048482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19782" y="42829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AWS Hosted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9782" y="477333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Deployed on AWS EC2 for robust performance.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96038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28224" y="6194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DynamoDB Storage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8224" y="668524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 and fast data retrieval with Amazon DynamoDB.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System Architecture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decoupled architecture ensures seamless interaction between the frontend, backend, and database components.</a:t>
            </a:r>
            <a:endParaRPr lang="en-US" sz="175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69" y="811658"/>
            <a:ext cx="5939260" cy="654463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685905" y="7541232"/>
            <a:ext cx="1890445" cy="575353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25296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Technical Implementation: Decoupled &amp; Secure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application uses a Decoupled Architecture, with frontend and backend running as separate processes.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7550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Deployed in an AWS VPC with Public Subnet and Internet Gateway for accessibility.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05382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Security is handled by AWS Security Groups, allowing only essential ports: Port 22 (SSH), Port 3000 (React), and Port 5000 (Node.js API).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685905" y="7541232"/>
            <a:ext cx="1890445" cy="575353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5840"/>
            <a:ext cx="86622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Features: Empowering Users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793790" y="311824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252907"/>
            <a:ext cx="28663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Real-time Availability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743325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Instantly check resource availability for labs, rooms, and equipment.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456884" y="311824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Automated Booking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743325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 login and validated booking requests handled automatically.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0574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 Dashboard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547836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Admins manage pending bookings and update resource status efficiently.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0574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24/7 Cloud Access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547836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Deployed on AWS for anytime, anywhere accessibility.</a:t>
            </a:r>
            <a:endParaRPr lang="en-US" sz="1750" dirty="0"/>
          </a:p>
        </p:txBody>
      </p:sp>
      <p:sp>
        <p:nvSpPr>
          <p:cNvPr id="15" name="Rectangle 14"/>
          <p:cNvSpPr/>
          <p:nvPr/>
        </p:nvSpPr>
        <p:spPr>
          <a:xfrm>
            <a:off x="12685905" y="7541232"/>
            <a:ext cx="1890445" cy="575353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Frontend: React.js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user-friendly interface is built with React.js, providing a dynamic and responsive experience for all users.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39828" y="307550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React's component-based architecture ensures modularity and easy maintenance.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685905" y="7541232"/>
            <a:ext cx="1890445" cy="575353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584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Backend: Node.js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142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robust backend, powered by Node.js, handles all booking logic, validation, and database interactions.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4130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Node.js's asynchronous nature allows for efficient handling of multiple requests, ensuring a smooth user experience.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3862507"/>
            <a:ext cx="647700" cy="7315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685905" y="7541232"/>
            <a:ext cx="1890445" cy="575353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mir-s3-cdn-cf.behance.net/project_modules/hd/e69ab290704783.5e39e8ad5f86f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8074" y="2181923"/>
            <a:ext cx="5456917" cy="409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0170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Database: Amazon DynamoDB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Amazon DynamoDB provides a fast, flexible, and scalable NoSQL database solution for our system.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39828" y="307550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Its serverless architecture ensures high availability and performance, crucial for real-time booking data.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685905" y="7541232"/>
            <a:ext cx="1890445" cy="575353"/>
          </a:xfrm>
          <a:prstGeom prst="rect">
            <a:avLst/>
          </a:prstGeom>
          <a:solidFill>
            <a:srgbClr val="FFF8F0"/>
          </a:solidFill>
          <a:ln>
            <a:solidFill>
              <a:srgbClr val="FFF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403</Words>
  <Application>Microsoft Office PowerPoint</Application>
  <PresentationFormat>Custom</PresentationFormat>
  <Paragraphs>55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Open Sans</vt:lpstr>
      <vt:lpstr>Bitter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Laiba Ahmad</cp:lastModifiedBy>
  <cp:revision>6</cp:revision>
  <dcterms:created xsi:type="dcterms:W3CDTF">2026-01-03T08:17:47Z</dcterms:created>
  <dcterms:modified xsi:type="dcterms:W3CDTF">2026-01-04T13:03:41Z</dcterms:modified>
</cp:coreProperties>
</file>